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1" r:id="rId4"/>
    <p:sldId id="259" r:id="rId5"/>
    <p:sldId id="260" r:id="rId6"/>
    <p:sldId id="262" r:id="rId7"/>
  </p:sldIdLst>
  <p:sldSz cx="12192000" cy="6858000"/>
  <p:notesSz cx="6797675" cy="99282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3" autoAdjust="0"/>
    <p:restoredTop sz="94729" autoAdjust="0"/>
  </p:normalViewPr>
  <p:slideViewPr>
    <p:cSldViewPr snapToGrid="0">
      <p:cViewPr varScale="1">
        <p:scale>
          <a:sx n="86" d="100"/>
          <a:sy n="86" d="100"/>
        </p:scale>
        <p:origin x="732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323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057D41-9DF7-4352-813F-DCF0CF09B66E}" type="datetimeFigureOut">
              <a:rPr lang="fr-FR" smtClean="0"/>
              <a:t>06/12/2018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ADC8F7-3460-4E2C-A719-0F4DB77ADC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6733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4258838-B133-4497-B459-91F73FD748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5D70F73-D699-484C-89EE-54D5297199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465F48C-06C5-4CD1-B6E3-87DF8ACCF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5F684-982E-4C4C-905A-2CDA21A3F270}" type="datetimeFigureOut">
              <a:rPr lang="fr-FR" smtClean="0"/>
              <a:t>06/12/2018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9C52354-20DC-48FC-9E15-B8B7C58CD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6330445-FC47-47CB-A9D1-958A12833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85122-E37B-4ACD-B961-F891AFB01DF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9679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F68C3A3-0E0E-46ED-9C6B-B8755D63F8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E731670-BDC8-4764-A05B-9A3CB7A2E3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55D8A64-05BD-42A2-9375-A6CCD550A9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5F684-982E-4C4C-905A-2CDA21A3F270}" type="datetimeFigureOut">
              <a:rPr lang="fr-FR" smtClean="0"/>
              <a:t>06/12/2018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34C62F3-56A1-4DBD-9E8A-BE5DFBDB5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9CC7053-42FA-4AB0-A640-BBAB1DAD8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85122-E37B-4ACD-B961-F891AFB01DF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5707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3B235869-6EC2-462A-B631-3E8BB7997F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008AFE9-F218-4178-AEAA-E462243710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EDD95C-12A0-44AE-8D56-B9F7F2776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5F684-982E-4C4C-905A-2CDA21A3F270}" type="datetimeFigureOut">
              <a:rPr lang="fr-FR" smtClean="0"/>
              <a:t>06/12/2018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D410FDC-3A07-4C26-BC8A-61DC661D75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FC9879-C072-4335-888D-8C6814255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85122-E37B-4ACD-B961-F891AFB01DF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9253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6A6FA0-8663-4405-B5D3-0A0DA34F8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D44E6BA-16E8-4C63-B95D-00113E9653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BFBC628-E534-4799-9E3C-D8D55D061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5F684-982E-4C4C-905A-2CDA21A3F270}" type="datetimeFigureOut">
              <a:rPr lang="fr-FR" smtClean="0"/>
              <a:t>06/12/2018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5344D86-C953-4775-BFFE-65C1C6A06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B209025-4CD3-432F-8DE3-DF85EB9CB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85122-E37B-4ACD-B961-F891AFB01DF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1538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8CE5241-1CEC-4E8E-9CD1-513B12CA20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922AB93-FC34-47CE-AE87-A837B698A9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FD81224-4F2D-4CC1-AD01-52165BB2A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5F684-982E-4C4C-905A-2CDA21A3F270}" type="datetimeFigureOut">
              <a:rPr lang="fr-FR" smtClean="0"/>
              <a:t>06/12/2018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A91E6E5-5C31-4882-8EE5-DA81A9552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E669532-C14A-47FB-B646-6D814A5AD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85122-E37B-4ACD-B961-F891AFB01DF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792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34E73C-C6CA-48B3-A131-BE19DED596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86997C0-83F6-4FDA-91A5-E837265387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374683C-FEAF-4E7D-A23D-9EE5EAD140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E3EFC15-1006-4012-917D-C35B7C5D7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5F684-982E-4C4C-905A-2CDA21A3F270}" type="datetimeFigureOut">
              <a:rPr lang="fr-FR" smtClean="0"/>
              <a:t>06/12/2018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A76676F-D1A1-4A94-B286-DD18D0145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DB3F945-F1EB-4261-AF37-4C0EAB50C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85122-E37B-4ACD-B961-F891AFB01DF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3238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33FF37-3AD0-47B1-B34D-5362976AE0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0C0FC78-CC9D-4BFA-9A18-941A2534A7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B966F3B-D81B-4639-8130-6352AF25A7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980E6C7-FE46-4371-B24F-BD9EEC95DB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F087169-255D-41BD-BF4A-0916EABC87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26264C3B-C804-40D3-BAC7-9E74B088C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5F684-982E-4C4C-905A-2CDA21A3F270}" type="datetimeFigureOut">
              <a:rPr lang="fr-FR" smtClean="0"/>
              <a:t>06/12/2018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2ED1B28-C70B-4C2E-BB93-E5964CFD9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C46CAFF-C272-4948-8CAB-7CF04284B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85122-E37B-4ACD-B961-F891AFB01DF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327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E57E5F-EDDB-4AC5-9A22-510EE9D385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BF3394D-7B44-4829-AB16-2082874F30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5F684-982E-4C4C-905A-2CDA21A3F270}" type="datetimeFigureOut">
              <a:rPr lang="fr-FR" smtClean="0"/>
              <a:t>06/12/2018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9CA1EBA-2D18-4FFF-A56A-C390065B4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FA2C5F3-6066-4CD6-88C1-55C9DC5FF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85122-E37B-4ACD-B961-F891AFB01DF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1622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330DC37-A779-40F0-86F1-B5C65F623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5F684-982E-4C4C-905A-2CDA21A3F270}" type="datetimeFigureOut">
              <a:rPr lang="fr-FR" smtClean="0"/>
              <a:t>06/12/2018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534ADC9-2E06-4ED2-9C6B-CDF4799BA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85116E3-2936-4383-963D-BB5226C47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85122-E37B-4ACD-B961-F891AFB01DF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3919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9A0F2E-A674-4D18-A290-71685E61B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C864CE8-83EE-4B0F-94F8-07C59631EA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07EDB5F-423D-42DC-918D-C8C2718982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C238F89-AF73-4CEC-8D8B-1CE8BE868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5F684-982E-4C4C-905A-2CDA21A3F270}" type="datetimeFigureOut">
              <a:rPr lang="fr-FR" smtClean="0"/>
              <a:t>06/12/2018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9BBE7BD-3EF9-4912-BBB0-64C9D108E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5EB6197-1084-41D0-9AD6-18CD26035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85122-E37B-4ACD-B961-F891AFB01DF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7407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9A1C8D-8E57-483D-BE83-BD2049A2F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BDDBC725-08CF-408D-B875-EE211780C2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53C6E2B-AE20-4CD0-AE54-6BC1F72B06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C5E644C-6412-4F22-B45F-F04C047F3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5F684-982E-4C4C-905A-2CDA21A3F270}" type="datetimeFigureOut">
              <a:rPr lang="fr-FR" smtClean="0"/>
              <a:t>06/12/2018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2F3393A-E395-4D5E-84BC-F0B286C84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FB89DF-92F5-4F98-96B5-595ACBF03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85122-E37B-4ACD-B961-F891AFB01DF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7773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006B1D3-D032-4F4B-A948-8D27834835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DC0F73E-BB0A-4AA8-B927-67593D3C22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5A881FD-7DF1-406C-B7AB-238C085369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45F684-982E-4C4C-905A-2CDA21A3F270}" type="datetimeFigureOut">
              <a:rPr lang="fr-FR" smtClean="0"/>
              <a:t>06/12/2018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69D99FA-3E99-48F7-BD8B-B7AB634206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8AD681-93F4-4348-A15F-683E76547C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85122-E37B-4ACD-B961-F891AFB01DF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5593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>
            <a:extLst>
              <a:ext uri="{FF2B5EF4-FFF2-40B4-BE49-F238E27FC236}">
                <a16:creationId xmlns:a16="http://schemas.microsoft.com/office/drawing/2014/main" id="{5CD9C6C3-C07A-4762-8944-0E6CC23F9F4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B2E282B-5234-4B5C-B35C-01E26E134A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8800" dirty="0">
                <a:solidFill>
                  <a:schemeClr val="accent1"/>
                </a:solidFill>
              </a:rPr>
              <a:t>COMMISSION 3 X 3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BD9EDC1-73C9-431C-B7D7-7CCC32A5DA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3509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Résultat de recherche d'images pour &quot;photo 3x3 basket&quot;">
            <a:extLst>
              <a:ext uri="{FF2B5EF4-FFF2-40B4-BE49-F238E27FC236}">
                <a16:creationId xmlns:a16="http://schemas.microsoft.com/office/drawing/2014/main" id="{747E193D-B06C-420B-8985-280604E141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6310" y="5257800"/>
            <a:ext cx="1030013" cy="1177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0305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B7EE6D-91FF-4A09-B280-A98BAE21E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B6E4EB3-AFA2-4A24-886A-4E7C867D90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3023" y="3520965"/>
            <a:ext cx="10515600" cy="2971909"/>
          </a:xfrm>
        </p:spPr>
        <p:txBody>
          <a:bodyPr>
            <a:normAutofit lnSpcReduction="10000"/>
          </a:bodyPr>
          <a:lstStyle/>
          <a:p>
            <a:r>
              <a:rPr lang="fr-FR" sz="3200" dirty="0"/>
              <a:t>Membres de la commission;</a:t>
            </a:r>
          </a:p>
          <a:p>
            <a:r>
              <a:rPr lang="fr-FR" sz="3200" dirty="0"/>
              <a:t>Objectifs 2018/2019;</a:t>
            </a:r>
          </a:p>
          <a:p>
            <a:r>
              <a:rPr lang="fr-FR" sz="3200" dirty="0"/>
              <a:t>Programmation des Open Start parrainés par la ligue et candidature d’un Open Plus;</a:t>
            </a:r>
          </a:p>
          <a:p>
            <a:r>
              <a:rPr lang="fr-FR" sz="3200" dirty="0"/>
              <a:t>Développer la formation des officiels et notamment des arbitres 3x3 (</a:t>
            </a:r>
            <a:r>
              <a:rPr lang="fr-FR" sz="3200" dirty="0" err="1"/>
              <a:t>Ref</a:t>
            </a:r>
            <a:r>
              <a:rPr lang="fr-FR" sz="3200" dirty="0"/>
              <a:t>).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B8C0D0F-16B7-4966-BE67-0C6B0CEAC6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Résultat de recherche d'images pour &quot;photo 3x3 basket&quot;">
            <a:extLst>
              <a:ext uri="{FF2B5EF4-FFF2-40B4-BE49-F238E27FC236}">
                <a16:creationId xmlns:a16="http://schemas.microsoft.com/office/drawing/2014/main" id="{3BBBAD48-6F3C-4D2E-8DA5-EC0EF9741F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3970" y="5407681"/>
            <a:ext cx="1030013" cy="1177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3162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5EACF1-8F6A-48F0-98DE-ABE159D9A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38DFCD67-5577-46A6-969B-BD4831AA95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62" y="234176"/>
            <a:ext cx="10917045" cy="24978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9E6583CB-6515-4DB2-AF43-CAE1E515488B}"/>
              </a:ext>
            </a:extLst>
          </p:cNvPr>
          <p:cNvSpPr/>
          <p:nvPr/>
        </p:nvSpPr>
        <p:spPr>
          <a:xfrm>
            <a:off x="4259766" y="2509025"/>
            <a:ext cx="2977375" cy="1048214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Présidente de la commission 3x3</a:t>
            </a:r>
          </a:p>
          <a:p>
            <a:pPr algn="ctr"/>
            <a:r>
              <a:rPr lang="fr-FR" dirty="0">
                <a:solidFill>
                  <a:schemeClr val="tx1"/>
                </a:solidFill>
              </a:rPr>
              <a:t>Sophie HEMBERT</a:t>
            </a: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52B041D8-B2CB-4B4F-AC0A-0FF37F5A78E9}"/>
              </a:ext>
            </a:extLst>
          </p:cNvPr>
          <p:cNvSpPr/>
          <p:nvPr/>
        </p:nvSpPr>
        <p:spPr>
          <a:xfrm>
            <a:off x="4259766" y="4033070"/>
            <a:ext cx="3008040" cy="215694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>
                <a:solidFill>
                  <a:schemeClr val="tx1"/>
                </a:solidFill>
              </a:rPr>
              <a:t>SECTEUR ARBITRAGE</a:t>
            </a:r>
          </a:p>
          <a:p>
            <a:pPr algn="ctr"/>
            <a:r>
              <a:rPr lang="fr-FR" sz="1600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fr-FR" sz="1600" dirty="0">
                <a:solidFill>
                  <a:schemeClr val="tx1"/>
                </a:solidFill>
              </a:rPr>
              <a:t>Robin LAVECOT</a:t>
            </a:r>
          </a:p>
          <a:p>
            <a:pPr algn="ctr"/>
            <a:r>
              <a:rPr lang="fr-FR" sz="1600" dirty="0" err="1">
                <a:solidFill>
                  <a:schemeClr val="tx1"/>
                </a:solidFill>
              </a:rPr>
              <a:t>Ahkin</a:t>
            </a:r>
            <a:r>
              <a:rPr lang="fr-FR" sz="1600" dirty="0">
                <a:solidFill>
                  <a:schemeClr val="tx1"/>
                </a:solidFill>
              </a:rPr>
              <a:t> TERRONES</a:t>
            </a:r>
          </a:p>
          <a:p>
            <a:pPr algn="ctr"/>
            <a:r>
              <a:rPr lang="fr-FR" sz="1600" dirty="0">
                <a:solidFill>
                  <a:schemeClr val="tx1"/>
                </a:solidFill>
              </a:rPr>
              <a:t>Benjamin DIAZ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06952EA5-ECA4-42AF-9224-1BE8378F5E85}"/>
              </a:ext>
            </a:extLst>
          </p:cNvPr>
          <p:cNvSpPr/>
          <p:nvPr/>
        </p:nvSpPr>
        <p:spPr>
          <a:xfrm>
            <a:off x="7534507" y="4014440"/>
            <a:ext cx="3393306" cy="215694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  <a:p>
            <a:pPr algn="ctr"/>
            <a:r>
              <a:rPr lang="fr-FR" sz="1600" dirty="0">
                <a:solidFill>
                  <a:schemeClr val="tx1"/>
                </a:solidFill>
              </a:rPr>
              <a:t>SECTEUR ORGANISATION</a:t>
            </a:r>
          </a:p>
          <a:p>
            <a:pPr algn="ctr"/>
            <a:endParaRPr lang="fr-FR" sz="1600" dirty="0">
              <a:solidFill>
                <a:schemeClr val="tx1"/>
              </a:solidFill>
            </a:endParaRPr>
          </a:p>
          <a:p>
            <a:pPr algn="ctr"/>
            <a:r>
              <a:rPr lang="fr-FR" sz="1600" dirty="0">
                <a:solidFill>
                  <a:schemeClr val="tx1"/>
                </a:solidFill>
              </a:rPr>
              <a:t>Monique LEIGNEL</a:t>
            </a:r>
          </a:p>
          <a:p>
            <a:pPr algn="ctr"/>
            <a:r>
              <a:rPr lang="fr-FR" sz="1600" dirty="0">
                <a:solidFill>
                  <a:schemeClr val="tx1"/>
                </a:solidFill>
              </a:rPr>
              <a:t>Christel BRANDT</a:t>
            </a:r>
          </a:p>
          <a:p>
            <a:pPr algn="ctr"/>
            <a:r>
              <a:rPr lang="fr-FR" sz="1600" dirty="0">
                <a:solidFill>
                  <a:schemeClr val="tx1"/>
                </a:solidFill>
              </a:rPr>
              <a:t>Pierre NYS</a:t>
            </a:r>
          </a:p>
          <a:p>
            <a:pPr algn="ctr"/>
            <a:r>
              <a:rPr lang="fr-FR" sz="1600" dirty="0">
                <a:solidFill>
                  <a:schemeClr val="tx1"/>
                </a:solidFill>
              </a:rPr>
              <a:t>Daniel MOLLET</a:t>
            </a:r>
          </a:p>
          <a:p>
            <a:pPr algn="ctr"/>
            <a:r>
              <a:rPr lang="fr-FR" sz="1600" dirty="0">
                <a:solidFill>
                  <a:schemeClr val="tx1"/>
                </a:solidFill>
              </a:rPr>
              <a:t>Raphael HANNEQUIN</a:t>
            </a:r>
          </a:p>
          <a:p>
            <a:pPr algn="ctr"/>
            <a:r>
              <a:rPr lang="fr-FR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262B262A-D289-4FF3-B646-D5674E0A4AA6}"/>
              </a:ext>
            </a:extLst>
          </p:cNvPr>
          <p:cNvSpPr/>
          <p:nvPr/>
        </p:nvSpPr>
        <p:spPr>
          <a:xfrm>
            <a:off x="822402" y="4033072"/>
            <a:ext cx="3215269" cy="2143892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>
                <a:solidFill>
                  <a:schemeClr val="tx1"/>
                </a:solidFill>
              </a:rPr>
              <a:t>SECTEUR COMMUNICATION</a:t>
            </a:r>
          </a:p>
          <a:p>
            <a:pPr algn="ctr"/>
            <a:endParaRPr lang="fr-FR" sz="1600" dirty="0">
              <a:solidFill>
                <a:schemeClr val="tx1"/>
              </a:solidFill>
            </a:endParaRPr>
          </a:p>
          <a:p>
            <a:pPr algn="ctr"/>
            <a:r>
              <a:rPr lang="fr-FR" sz="1600" dirty="0">
                <a:solidFill>
                  <a:schemeClr val="tx1"/>
                </a:solidFill>
              </a:rPr>
              <a:t>Jean Michel LY SIN CHENG</a:t>
            </a:r>
          </a:p>
          <a:p>
            <a:pPr algn="ctr"/>
            <a:r>
              <a:rPr lang="fr-FR" sz="1600" dirty="0">
                <a:solidFill>
                  <a:schemeClr val="tx1"/>
                </a:solidFill>
              </a:rPr>
              <a:t>Sophie HEMBERT</a:t>
            </a:r>
          </a:p>
          <a:p>
            <a:pPr algn="ctr"/>
            <a:r>
              <a:rPr lang="fr-FR" sz="1600" dirty="0">
                <a:solidFill>
                  <a:schemeClr val="tx1"/>
                </a:solidFill>
              </a:rPr>
              <a:t>Raphael HANNEQUIN</a:t>
            </a:r>
          </a:p>
          <a:p>
            <a:pPr algn="ctr"/>
            <a:r>
              <a:rPr lang="fr-FR" sz="1600" dirty="0">
                <a:solidFill>
                  <a:schemeClr val="tx1"/>
                </a:solidFill>
              </a:rPr>
              <a:t>FATOUMATA TOURE</a:t>
            </a:r>
          </a:p>
        </p:txBody>
      </p:sp>
      <p:sp>
        <p:nvSpPr>
          <p:cNvPr id="18" name="Espace réservé du contenu 17">
            <a:extLst>
              <a:ext uri="{FF2B5EF4-FFF2-40B4-BE49-F238E27FC236}">
                <a16:creationId xmlns:a16="http://schemas.microsoft.com/office/drawing/2014/main" id="{B7AF2E2B-169C-4140-AAF0-C88A938E58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33914"/>
            <a:ext cx="10515600" cy="3943049"/>
          </a:xfrm>
        </p:spPr>
        <p:txBody>
          <a:bodyPr/>
          <a:lstStyle/>
          <a:p>
            <a:pPr marL="0" indent="0">
              <a:buNone/>
            </a:pPr>
            <a:r>
              <a:rPr lang="fr-FR" dirty="0"/>
              <a:t>                                                                  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                                              </a:t>
            </a:r>
          </a:p>
          <a:p>
            <a:pPr marL="0" indent="0">
              <a:buNone/>
            </a:pPr>
            <a:r>
              <a:rPr lang="fr-FR" dirty="0"/>
              <a:t>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fr-FR" dirty="0"/>
              <a:t>                              </a:t>
            </a:r>
          </a:p>
        </p:txBody>
      </p: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4E36F78D-BBCA-49C4-AAA2-51E7D2323CD9}"/>
              </a:ext>
            </a:extLst>
          </p:cNvPr>
          <p:cNvCxnSpPr>
            <a:cxnSpLocks/>
          </p:cNvCxnSpPr>
          <p:nvPr/>
        </p:nvCxnSpPr>
        <p:spPr>
          <a:xfrm flipH="1">
            <a:off x="3334215" y="3503071"/>
            <a:ext cx="970157" cy="5299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 descr="Résultat de recherche d'images pour &quot;photo 3x3 basket&quot;">
            <a:extLst>
              <a:ext uri="{FF2B5EF4-FFF2-40B4-BE49-F238E27FC236}">
                <a16:creationId xmlns:a16="http://schemas.microsoft.com/office/drawing/2014/main" id="{55F3F79C-6D65-4814-B197-DF5124E454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7477" y="5315717"/>
            <a:ext cx="1030013" cy="1177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B780FB35-9DF6-4E04-BE33-17CE47F023FB}"/>
              </a:ext>
            </a:extLst>
          </p:cNvPr>
          <p:cNvCxnSpPr>
            <a:cxnSpLocks/>
            <a:stCxn id="5" idx="2"/>
            <a:endCxn id="10" idx="0"/>
          </p:cNvCxnSpPr>
          <p:nvPr/>
        </p:nvCxnSpPr>
        <p:spPr>
          <a:xfrm>
            <a:off x="5748454" y="3557239"/>
            <a:ext cx="15332" cy="4758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AB66078A-CB3E-4939-8260-E9FF36C7B543}"/>
              </a:ext>
            </a:extLst>
          </p:cNvPr>
          <p:cNvCxnSpPr/>
          <p:nvPr/>
        </p:nvCxnSpPr>
        <p:spPr>
          <a:xfrm>
            <a:off x="7192537" y="3503071"/>
            <a:ext cx="1193181" cy="4795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9051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25EFA8-AE6C-4981-A7A1-BD628ECA34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3604" y="1122363"/>
            <a:ext cx="9024395" cy="1875480"/>
          </a:xfrm>
        </p:spPr>
        <p:txBody>
          <a:bodyPr>
            <a:normAutofit fontScale="90000"/>
          </a:bodyPr>
          <a:lstStyle/>
          <a:p>
            <a:br>
              <a:rPr lang="fr-FR" dirty="0"/>
            </a:br>
            <a:br>
              <a:rPr lang="fr-FR" dirty="0"/>
            </a:b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68AD094-426B-4CE0-919A-76F72E5625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19514" y="2905245"/>
            <a:ext cx="9348486" cy="3310359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fr-FR" sz="3200" u="sng" dirty="0"/>
              <a:t>OBJECTIFS 2018/2019 </a:t>
            </a:r>
            <a:r>
              <a:rPr lang="fr-FR" sz="3200" dirty="0"/>
              <a:t>:</a:t>
            </a:r>
          </a:p>
          <a:p>
            <a:pPr algn="l"/>
            <a:endParaRPr lang="fr-FR" sz="32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sz="3200" dirty="0"/>
              <a:t>Aider les </a:t>
            </a:r>
            <a:r>
              <a:rPr lang="fr-FR" sz="3500" dirty="0"/>
              <a:t>clubs</a:t>
            </a:r>
            <a:r>
              <a:rPr lang="fr-FR" sz="3200" dirty="0"/>
              <a:t> à homologuer leurs tournois;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sz="3200" dirty="0"/>
              <a:t>Aider les clubs à organiser des Opens Start et Opens Plus;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sz="3200" dirty="0"/>
              <a:t>Les former à Event maker;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sz="3200" dirty="0"/>
              <a:t>Référencer tous les clubs qui en 2017/2018 ont organisé un 3x3 et les inciter à homologuer leur tournoi afin de devenir des Opens Start.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fr-FR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fr-FR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fr-FR" dirty="0"/>
          </a:p>
          <a:p>
            <a:pPr algn="l"/>
            <a:endParaRPr lang="fr-FR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fr-FR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7911E90B-2B09-4E24-9CAF-2117F97360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9210" y="-89210"/>
            <a:ext cx="12192000" cy="28671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Résultat de recherche d'images pour &quot;photo 3x3 basket&quot;">
            <a:extLst>
              <a:ext uri="{FF2B5EF4-FFF2-40B4-BE49-F238E27FC236}">
                <a16:creationId xmlns:a16="http://schemas.microsoft.com/office/drawing/2014/main" id="{41952713-24EB-4A64-85EA-1D684C4E32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2486" y="5431174"/>
            <a:ext cx="1030013" cy="1177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3725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7F7880-6FB4-47BB-B5C9-60D205BC4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EBE4318-98F7-4D1F-84F4-C1A89E3923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9074" y="1825625"/>
            <a:ext cx="10515600" cy="4351338"/>
          </a:xfrm>
        </p:spPr>
        <p:txBody>
          <a:bodyPr/>
          <a:lstStyle/>
          <a:p>
            <a:r>
              <a:rPr lang="fr-FR" dirty="0"/>
              <a:t>  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2AFB84C-CECB-49A6-A7EB-68C5891CFF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536" y="-89210"/>
            <a:ext cx="11541513" cy="2319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58FF69A6-F353-4B08-90AA-C3B40E36B700}"/>
              </a:ext>
            </a:extLst>
          </p:cNvPr>
          <p:cNvSpPr/>
          <p:nvPr/>
        </p:nvSpPr>
        <p:spPr>
          <a:xfrm>
            <a:off x="2932771" y="1971131"/>
            <a:ext cx="5988206" cy="1332572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OPEN START JUNIORLEAGUE à Gravelines</a:t>
            </a:r>
          </a:p>
          <a:p>
            <a:pPr algn="ctr"/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 X 3 SCHOOL (200 cm2)</a:t>
            </a:r>
          </a:p>
          <a:p>
            <a:pPr algn="ctr"/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MARDI 05 FEVRIER 2019</a:t>
            </a:r>
          </a:p>
          <a:p>
            <a:pPr algn="ctr"/>
            <a:r>
              <a:rPr lang="fr-FR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RESPONSABLES : Fabien DESFACHELLES / Sophie HEMBERT</a:t>
            </a:r>
          </a:p>
          <a:p>
            <a:pPr algn="ctr"/>
            <a:endParaRPr lang="fr-FR" dirty="0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73F84763-AC13-4F0A-840A-0FEE63F1551F}"/>
              </a:ext>
            </a:extLst>
          </p:cNvPr>
          <p:cNvSpPr/>
          <p:nvPr/>
        </p:nvSpPr>
        <p:spPr>
          <a:xfrm>
            <a:off x="335001" y="3450257"/>
            <a:ext cx="2751563" cy="1332571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OPEN START SUPERLEAGUE A ESCAUDAIN</a:t>
            </a:r>
          </a:p>
          <a:p>
            <a:pPr algn="ctr"/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22 AVRIL 2019</a:t>
            </a:r>
          </a:p>
          <a:p>
            <a:pPr algn="ctr"/>
            <a:r>
              <a:rPr lang="fr-FR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RESPONSABLE : M. DE GRES</a:t>
            </a:r>
            <a:endParaRPr lang="fr-FR" sz="1400" dirty="0"/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4FF7302E-EB5F-4D21-9017-54FA48512AFA}"/>
              </a:ext>
            </a:extLst>
          </p:cNvPr>
          <p:cNvSpPr/>
          <p:nvPr/>
        </p:nvSpPr>
        <p:spPr>
          <a:xfrm>
            <a:off x="3176238" y="3459781"/>
            <a:ext cx="2598235" cy="1332571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OPEN START SUPERLEAGUE A DUNKERQUE</a:t>
            </a:r>
          </a:p>
          <a:p>
            <a:pPr algn="ctr"/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08 MAI 2019</a:t>
            </a:r>
          </a:p>
          <a:p>
            <a:pPr algn="ctr"/>
            <a:r>
              <a:rPr lang="fr-FR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RESPONSABLE : M. CLEANTE</a:t>
            </a:r>
            <a:endParaRPr lang="fr-FR" sz="1400" dirty="0"/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0F619CA5-ED03-423A-AEAD-8088BC2C4101}"/>
              </a:ext>
            </a:extLst>
          </p:cNvPr>
          <p:cNvSpPr/>
          <p:nvPr/>
        </p:nvSpPr>
        <p:spPr>
          <a:xfrm>
            <a:off x="5852531" y="3478793"/>
            <a:ext cx="2751563" cy="1332571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OPEN START SUPERLEAGUE A CALAIS</a:t>
            </a:r>
          </a:p>
          <a:p>
            <a:pPr algn="ctr"/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FIN AVRIL 2019</a:t>
            </a:r>
          </a:p>
          <a:p>
            <a:pPr algn="ctr"/>
            <a:r>
              <a:rPr lang="fr-FR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RESPONSABLE : M. PEZ</a:t>
            </a:r>
            <a:endParaRPr lang="fr-FR" sz="1400" dirty="0"/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154DE8BA-2B86-4B0D-8395-CAD5B61C2BB9}"/>
              </a:ext>
            </a:extLst>
          </p:cNvPr>
          <p:cNvSpPr/>
          <p:nvPr/>
        </p:nvSpPr>
        <p:spPr>
          <a:xfrm>
            <a:off x="8682152" y="3478792"/>
            <a:ext cx="2836596" cy="1313559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OPEN START SUPERLEAGUE A RONCHIN</a:t>
            </a:r>
          </a:p>
          <a:p>
            <a:pPr algn="ctr"/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FIN DECEMBRE 2018</a:t>
            </a:r>
          </a:p>
          <a:p>
            <a:pPr algn="ctr"/>
            <a:r>
              <a:rPr lang="fr-FR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RESPONSABLE : Mme TOURE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D93DD540-0A41-4463-8D2C-67219491B75F}"/>
              </a:ext>
            </a:extLst>
          </p:cNvPr>
          <p:cNvSpPr/>
          <p:nvPr/>
        </p:nvSpPr>
        <p:spPr>
          <a:xfrm>
            <a:off x="4259766" y="4986454"/>
            <a:ext cx="3189249" cy="1506421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OPEN PLUS</a:t>
            </a:r>
          </a:p>
          <a:p>
            <a:pPr algn="ctr"/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DUNKERQUE</a:t>
            </a:r>
          </a:p>
          <a:p>
            <a:pPr algn="ctr"/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DEBUT JUILLET</a:t>
            </a:r>
          </a:p>
          <a:p>
            <a:pPr algn="ctr"/>
            <a:r>
              <a:rPr lang="fr-FR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Organisateurs : DUNES DES FLANDRES ET DMBC (M. CLEANTE)</a:t>
            </a:r>
          </a:p>
        </p:txBody>
      </p:sp>
      <p:pic>
        <p:nvPicPr>
          <p:cNvPr id="12" name="Picture 2" descr="Résultat de recherche d'images pour &quot;photo 3x3 basket&quot;">
            <a:extLst>
              <a:ext uri="{FF2B5EF4-FFF2-40B4-BE49-F238E27FC236}">
                <a16:creationId xmlns:a16="http://schemas.microsoft.com/office/drawing/2014/main" id="{39976810-3B1E-45DC-8F30-1E2ECDD3D7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6705" y="5452320"/>
            <a:ext cx="1030013" cy="1177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37900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D84F821-CE87-47DC-8B13-73C75FAF32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239E8E9-A189-4E2C-9019-82BA51D789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2BD4559-C533-4BFD-B323-D3D212F8C5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536" y="100360"/>
            <a:ext cx="11541513" cy="24198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132418D5-B44C-4023-92DC-AA16B7356BEA}"/>
              </a:ext>
            </a:extLst>
          </p:cNvPr>
          <p:cNvSpPr/>
          <p:nvPr/>
        </p:nvSpPr>
        <p:spPr>
          <a:xfrm>
            <a:off x="4123628" y="4060826"/>
            <a:ext cx="3557238" cy="9144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ARBITRAGE OPEN START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905EA2CE-17E3-4DD5-93E4-E8D1889232A4}"/>
              </a:ext>
            </a:extLst>
          </p:cNvPr>
          <p:cNvSpPr/>
          <p:nvPr/>
        </p:nvSpPr>
        <p:spPr>
          <a:xfrm>
            <a:off x="646770" y="2508889"/>
            <a:ext cx="3167879" cy="118613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Accompagner les arbitres dans leurs démarches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F48C9132-60E4-4E6A-891A-769F500BE6D9}"/>
              </a:ext>
            </a:extLst>
          </p:cNvPr>
          <p:cNvSpPr/>
          <p:nvPr/>
        </p:nvSpPr>
        <p:spPr>
          <a:xfrm>
            <a:off x="4109224" y="2512769"/>
            <a:ext cx="3557238" cy="1186132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Formation e </a:t>
            </a:r>
            <a:r>
              <a:rPr lang="fr-FR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learning</a:t>
            </a:r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sur le site INFBB (2 heures)</a:t>
            </a:r>
          </a:p>
          <a:p>
            <a:pPr algn="ctr"/>
            <a:endParaRPr lang="fr-F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DA03195A-6F3F-4B3E-84E6-8BA017F4F68C}"/>
              </a:ext>
            </a:extLst>
          </p:cNvPr>
          <p:cNvCxnSpPr/>
          <p:nvPr/>
        </p:nvCxnSpPr>
        <p:spPr>
          <a:xfrm>
            <a:off x="3880624" y="3713356"/>
            <a:ext cx="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5AC55845-0918-4542-9E04-EAFA96D34D81}"/>
              </a:ext>
            </a:extLst>
          </p:cNvPr>
          <p:cNvSpPr/>
          <p:nvPr/>
        </p:nvSpPr>
        <p:spPr>
          <a:xfrm>
            <a:off x="7984270" y="2517863"/>
            <a:ext cx="3340722" cy="1177155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Proposer une formation terrain </a:t>
            </a:r>
          </a:p>
          <a:p>
            <a:pPr algn="ctr"/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 heures avec pratique </a:t>
            </a:r>
          </a:p>
          <a:p>
            <a:pPr algn="ctr"/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tournoi de 4 équipes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985916A-8C4C-4547-B096-AC1ACC0A2550}"/>
              </a:ext>
            </a:extLst>
          </p:cNvPr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fr-FR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1" name="Rectangle : coins arrondis 30">
            <a:extLst>
              <a:ext uri="{FF2B5EF4-FFF2-40B4-BE49-F238E27FC236}">
                <a16:creationId xmlns:a16="http://schemas.microsoft.com/office/drawing/2014/main" id="{0621B98D-DFCE-4AA6-B052-424A7A9A14ED}"/>
              </a:ext>
            </a:extLst>
          </p:cNvPr>
          <p:cNvSpPr/>
          <p:nvPr/>
        </p:nvSpPr>
        <p:spPr>
          <a:xfrm>
            <a:off x="4065549" y="5424836"/>
            <a:ext cx="3557238" cy="9144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POSSIBILITE D’ACCES</a:t>
            </a:r>
          </a:p>
          <a:p>
            <a:pPr algn="ctr"/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ARBITRAGE OPEN PLUS</a:t>
            </a:r>
          </a:p>
        </p:txBody>
      </p:sp>
      <p:cxnSp>
        <p:nvCxnSpPr>
          <p:cNvPr id="43" name="Connecteur droit avec flèche 42">
            <a:extLst>
              <a:ext uri="{FF2B5EF4-FFF2-40B4-BE49-F238E27FC236}">
                <a16:creationId xmlns:a16="http://schemas.microsoft.com/office/drawing/2014/main" id="{32041319-2FDC-431F-BFCE-F7AAD683BA4C}"/>
              </a:ext>
            </a:extLst>
          </p:cNvPr>
          <p:cNvCxnSpPr/>
          <p:nvPr/>
        </p:nvCxnSpPr>
        <p:spPr>
          <a:xfrm>
            <a:off x="3835090" y="3089329"/>
            <a:ext cx="27413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avec flèche 44">
            <a:extLst>
              <a:ext uri="{FF2B5EF4-FFF2-40B4-BE49-F238E27FC236}">
                <a16:creationId xmlns:a16="http://schemas.microsoft.com/office/drawing/2014/main" id="{BB77A1E5-6C6F-4ABF-8515-31E818E57F26}"/>
              </a:ext>
            </a:extLst>
          </p:cNvPr>
          <p:cNvCxnSpPr>
            <a:stCxn id="7" idx="3"/>
          </p:cNvCxnSpPr>
          <p:nvPr/>
        </p:nvCxnSpPr>
        <p:spPr>
          <a:xfrm>
            <a:off x="7666462" y="3105835"/>
            <a:ext cx="31780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avec flèche 46">
            <a:extLst>
              <a:ext uri="{FF2B5EF4-FFF2-40B4-BE49-F238E27FC236}">
                <a16:creationId xmlns:a16="http://schemas.microsoft.com/office/drawing/2014/main" id="{B6903195-8C30-472F-8A28-055EE7DEE276}"/>
              </a:ext>
            </a:extLst>
          </p:cNvPr>
          <p:cNvCxnSpPr>
            <a:cxnSpLocks/>
            <a:stCxn id="7" idx="2"/>
          </p:cNvCxnSpPr>
          <p:nvPr/>
        </p:nvCxnSpPr>
        <p:spPr>
          <a:xfrm>
            <a:off x="5887843" y="3698901"/>
            <a:ext cx="1" cy="3619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avec flèche 53">
            <a:extLst>
              <a:ext uri="{FF2B5EF4-FFF2-40B4-BE49-F238E27FC236}">
                <a16:creationId xmlns:a16="http://schemas.microsoft.com/office/drawing/2014/main" id="{281D93AF-977F-405C-B3B6-D74E52772F27}"/>
              </a:ext>
            </a:extLst>
          </p:cNvPr>
          <p:cNvCxnSpPr>
            <a:cxnSpLocks/>
            <a:stCxn id="5" idx="2"/>
          </p:cNvCxnSpPr>
          <p:nvPr/>
        </p:nvCxnSpPr>
        <p:spPr>
          <a:xfrm>
            <a:off x="5902247" y="4975226"/>
            <a:ext cx="0" cy="4496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" name="Picture 2" descr="Résultat de recherche d'images pour &quot;photo 3x3 basket&quot;">
            <a:extLst>
              <a:ext uri="{FF2B5EF4-FFF2-40B4-BE49-F238E27FC236}">
                <a16:creationId xmlns:a16="http://schemas.microsoft.com/office/drawing/2014/main" id="{860D088F-2B26-4A50-84B0-5A0546AE9F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9050" y="5424836"/>
            <a:ext cx="1030013" cy="1177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015117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612</TotalTime>
  <Words>271</Words>
  <Application>Microsoft Office PowerPoint</Application>
  <PresentationFormat>Grand écran</PresentationFormat>
  <Paragraphs>74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  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SOPHIE MATEO</dc:creator>
  <cp:lastModifiedBy>SOPHIE MATEO</cp:lastModifiedBy>
  <cp:revision>53</cp:revision>
  <cp:lastPrinted>2018-12-06T10:35:58Z</cp:lastPrinted>
  <dcterms:created xsi:type="dcterms:W3CDTF">2018-08-01T12:22:03Z</dcterms:created>
  <dcterms:modified xsi:type="dcterms:W3CDTF">2018-12-06T13:15:58Z</dcterms:modified>
</cp:coreProperties>
</file>