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974554E-7475-4065-B4F2-9A8B156ECB3D}">
          <p14:sldIdLst>
            <p14:sldId id="256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A91"/>
    <a:srgbClr val="1E30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8" d="100"/>
          <a:sy n="78" d="100"/>
        </p:scale>
        <p:origin x="64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14990-0B80-4F37-9EBE-A2BD8674AE23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A1E17-5AE5-4840-A428-A4299C425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301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054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67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72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50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569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885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96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94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61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6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00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93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04EE-C017-427C-AF56-BDA5263C3B75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BF285-50E0-44DF-995F-4083DA6D08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02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8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r-FR" sz="2400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673" y="540919"/>
            <a:ext cx="1706655" cy="150682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484" y="5184030"/>
            <a:ext cx="1585032" cy="55035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94560" y="365125"/>
            <a:ext cx="9159240" cy="1325563"/>
          </a:xfrm>
        </p:spPr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194560" y="1825625"/>
            <a:ext cx="9159240" cy="4351338"/>
          </a:xfrm>
        </p:spPr>
        <p:txBody>
          <a:bodyPr/>
          <a:lstStyle/>
          <a:p>
            <a:endParaRPr lang="fr-FR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94560" y="365125"/>
            <a:ext cx="9159240" cy="1325563"/>
          </a:xfrm>
        </p:spPr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194560" y="1825625"/>
            <a:ext cx="9159240" cy="4351338"/>
          </a:xfrm>
        </p:spPr>
        <p:txBody>
          <a:bodyPr/>
          <a:lstStyle/>
          <a:p>
            <a:endParaRPr lang="fr-FR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9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94560" y="365125"/>
            <a:ext cx="9159240" cy="1325563"/>
          </a:xfrm>
        </p:spPr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194560" y="1825625"/>
            <a:ext cx="9159240" cy="4351338"/>
          </a:xfrm>
        </p:spPr>
        <p:txBody>
          <a:bodyPr/>
          <a:lstStyle/>
          <a:p>
            <a:endParaRPr lang="fr-FR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3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94560" y="365125"/>
            <a:ext cx="9159240" cy="1325563"/>
          </a:xfrm>
        </p:spPr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194560" y="1825625"/>
            <a:ext cx="9159240" cy="4351338"/>
          </a:xfrm>
        </p:spPr>
        <p:txBody>
          <a:bodyPr/>
          <a:lstStyle/>
          <a:p>
            <a:endParaRPr lang="fr-FR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3504"/>
            <a:ext cx="12192000" cy="418563"/>
          </a:xfrm>
          <a:prstGeom prst="rect">
            <a:avLst/>
          </a:prstGeom>
          <a:solidFill>
            <a:srgbClr val="034A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311837"/>
            <a:ext cx="12192000" cy="154546"/>
          </a:xfrm>
          <a:prstGeom prst="rect">
            <a:avLst/>
          </a:prstGeom>
          <a:solidFill>
            <a:srgbClr val="1E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8" t="-1397"/>
          <a:stretch/>
        </p:blipFill>
        <p:spPr>
          <a:xfrm rot="547279">
            <a:off x="-334851" y="-5212"/>
            <a:ext cx="2567218" cy="2255150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194560" y="365125"/>
            <a:ext cx="9159240" cy="1325563"/>
          </a:xfrm>
        </p:spPr>
        <p:txBody>
          <a:bodyPr/>
          <a:lstStyle/>
          <a:p>
            <a:endParaRPr lang="fr-FR" dirty="0">
              <a:solidFill>
                <a:srgbClr val="1E3057"/>
              </a:solidFill>
              <a:latin typeface="Sansation" panose="02000000000000000000" pitchFamily="2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194560" y="1825625"/>
            <a:ext cx="9159240" cy="4351338"/>
          </a:xfrm>
        </p:spPr>
        <p:txBody>
          <a:bodyPr/>
          <a:lstStyle/>
          <a:p>
            <a:endParaRPr lang="fr-FR" dirty="0">
              <a:solidFill>
                <a:srgbClr val="034A91"/>
              </a:solidFill>
              <a:latin typeface="Sansation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8" t="2538" r="16279"/>
          <a:stretch/>
        </p:blipFill>
        <p:spPr>
          <a:xfrm>
            <a:off x="11458363" y="5795492"/>
            <a:ext cx="643484" cy="8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Sansation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 Weber</dc:creator>
  <cp:lastModifiedBy>Compte Microsoft</cp:lastModifiedBy>
  <cp:revision>12</cp:revision>
  <dcterms:created xsi:type="dcterms:W3CDTF">2019-05-06T13:55:00Z</dcterms:created>
  <dcterms:modified xsi:type="dcterms:W3CDTF">2019-05-13T10:23:44Z</dcterms:modified>
</cp:coreProperties>
</file>