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16/01/2024</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16/01/2024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16/01/2024</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64436" y="1096796"/>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2022/2023, 2023/2024 et également celles planifiées pour 2024/2025.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2024/2025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dirty="0">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28/02/2024.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dirty="0">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dirty="0" err="1">
                <a:latin typeface="Arial"/>
                <a:cs typeface="Arial"/>
              </a:rPr>
              <a:t>video</a:t>
            </a:r>
            <a:r>
              <a:rPr lang="fr-FR" dirty="0">
                <a:latin typeface="Arial"/>
                <a:cs typeface="Arial"/>
              </a:rPr>
              <a:t>…). Toutes les vidéos doivent être sous forme de lien afin d'être lues sous format </a:t>
            </a:r>
            <a:r>
              <a:rPr lang="fr-FR" dirty="0"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DAD2A163E1E41AABFBBF417218B5A" ma:contentTypeVersion="18" ma:contentTypeDescription="Crée un document." ma:contentTypeScope="" ma:versionID="ef9da9a4bcf31512cc1285eed9686e95">
  <xsd:schema xmlns:xsd="http://www.w3.org/2001/XMLSchema" xmlns:xs="http://www.w3.org/2001/XMLSchema" xmlns:p="http://schemas.microsoft.com/office/2006/metadata/properties" xmlns:ns2="0f6e232b-0f59-4423-8d09-de55b842cad1" xmlns:ns3="16f0998f-cf74-406b-b359-c8121e33782d" targetNamespace="http://schemas.microsoft.com/office/2006/metadata/properties" ma:root="true" ma:fieldsID="ec9c7d730c7b3e000e9b3e5212e299d4" ns2:_="" ns3:_="">
    <xsd:import namespace="0f6e232b-0f59-4423-8d09-de55b842cad1"/>
    <xsd:import namespace="16f0998f-cf74-406b-b359-c8121e337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e232b-0f59-4423-8d09-de55b842c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0998f-cf74-406b-b359-c8121e33782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b15e6c4f-9778-4f18-bce5-007317ea4f30}" ma:internalName="TaxCatchAll" ma:showField="CatchAllData" ma:web="16f0998f-cf74-406b-b359-c8121e337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6e232b-0f59-4423-8d09-de55b842cad1">
      <Terms xmlns="http://schemas.microsoft.com/office/infopath/2007/PartnerControls"/>
    </lcf76f155ced4ddcb4097134ff3c332f>
    <TaxCatchAll xmlns="16f0998f-cf74-406b-b359-c8121e33782d" xsi:nil="true"/>
  </documentManagement>
</p:properties>
</file>

<file path=customXml/itemProps1.xml><?xml version="1.0" encoding="utf-8"?>
<ds:datastoreItem xmlns:ds="http://schemas.openxmlformats.org/officeDocument/2006/customXml" ds:itemID="{E1057876-8885-4CA0-BED7-619791241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e232b-0f59-4423-8d09-de55b842cad1"/>
    <ds:schemaRef ds:uri="16f0998f-cf74-406b-b359-c8121e337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3.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TotalTime>
  <Words>6437</Words>
  <Application>Microsoft Office PowerPoint</Application>
  <PresentationFormat>Grand écran</PresentationFormat>
  <Paragraphs>721</Paragraphs>
  <Slides>85</Slides>
  <Notes>0</Notes>
  <HiddenSlides>32</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85</vt:i4>
      </vt:variant>
    </vt:vector>
  </HeadingPairs>
  <TitlesOfParts>
    <vt:vector size="95" baseType="lpstr">
      <vt:lpstr>Arial</vt:lpstr>
      <vt:lpstr>Arial,Sans-Serif</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BOURDOIS CHUPIN Sylvain</cp:lastModifiedBy>
  <cp:revision>151</cp:revision>
  <dcterms:created xsi:type="dcterms:W3CDTF">2021-10-24T20:52:01Z</dcterms:created>
  <dcterms:modified xsi:type="dcterms:W3CDTF">2024-01-16T08:24:04Z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0x010100C3CDAD2A163E1E41AABFBBF417218B5A</vt:lpwstr>
  </property>
  <property fmtid="{D5CDD505-2E9C-101B-9397-08002B2CF9AE}" pid="3" name="MediaServiceImageTags">
    <vt:lpwstr/>
  </property>
</Properties>
</file>