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67" r:id="rId2"/>
  </p:sldMasterIdLst>
  <p:notesMasterIdLst>
    <p:notesMasterId r:id="rId16"/>
  </p:notesMasterIdLst>
  <p:sldIdLst>
    <p:sldId id="926" r:id="rId3"/>
    <p:sldId id="969" r:id="rId4"/>
    <p:sldId id="975" r:id="rId5"/>
    <p:sldId id="976" r:id="rId6"/>
    <p:sldId id="970" r:id="rId7"/>
    <p:sldId id="971" r:id="rId8"/>
    <p:sldId id="972" r:id="rId9"/>
    <p:sldId id="973" r:id="rId10"/>
    <p:sldId id="963" r:id="rId11"/>
    <p:sldId id="964" r:id="rId12"/>
    <p:sldId id="966" r:id="rId13"/>
    <p:sldId id="967" r:id="rId14"/>
    <p:sldId id="968" r:id="rId15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E6FC7AFD-0089-4AED-AE3A-F7235A18C6D6}">
          <p14:sldIdLst>
            <p14:sldId id="926"/>
            <p14:sldId id="969"/>
            <p14:sldId id="975"/>
            <p14:sldId id="976"/>
            <p14:sldId id="970"/>
            <p14:sldId id="971"/>
            <p14:sldId id="972"/>
            <p14:sldId id="973"/>
            <p14:sldId id="963"/>
            <p14:sldId id="964"/>
            <p14:sldId id="966"/>
            <p14:sldId id="967"/>
            <p14:sldId id="968"/>
          </p14:sldIdLst>
        </p14:section>
        <p14:section name="Section sans titre" id="{464626E8-C292-4693-8089-38744B1C9DF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279A7B-349E-4CAB-8A22-5B284FFC6A8B}" v="11" dt="2025-06-20T08:26:02.377"/>
    <p1510:client id="{E579FAD3-6D58-4176-A060-C28BDBA10610}" v="143" dt="2025-06-20T07:57:00.2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53" autoAdjust="0"/>
    <p:restoredTop sz="96357" autoAdjust="0"/>
  </p:normalViewPr>
  <p:slideViewPr>
    <p:cSldViewPr>
      <p:cViewPr varScale="1">
        <p:scale>
          <a:sx n="82" d="100"/>
          <a:sy n="82" d="100"/>
        </p:scale>
        <p:origin x="1238" y="7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83B4933-121E-D827-1772-9E3128904B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DC1289-EB4D-E9CF-FBAE-3F25A231096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D880A59-BE77-49C7-9CDB-917E8CBBC91E}" type="datetimeFigureOut">
              <a:rPr lang="fr-FR"/>
              <a:pPr>
                <a:defRPr/>
              </a:pPr>
              <a:t>23/06/2025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1F4E6D18-3A47-325A-6234-8840FCEA8D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CF2D5A13-7CBB-CB80-C2A4-70F0C7D735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7B527A-6D3B-053E-0CF0-C37041B8E9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355E065-99ED-DABB-8821-11A633BFA8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E9798-9FD1-4959-BEDB-6AB01946ABA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8E0A89C-8DB9-C436-7E75-A84B57DC9D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E456C9-06A4-0B39-A2BD-250429C0A9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63D186-68CE-8BF5-3C45-C55373AF37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F9B2C-E913-41B4-A949-18E9AA50238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8786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B13C709-A24E-3DE7-8891-A5ECC82CF6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538063-155E-86C0-4C28-2FFC76CC2C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BF9F96-A279-2961-1AED-FF041DAF4A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D7C69-287D-40E5-BC84-E597BD335FC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0825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3B3A15-77D2-9A22-C3BE-DDE514F600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49CD33-AC94-86AA-3098-615CA028C1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FAF317-1D13-34E1-B680-34C159802F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2DB9B-4B04-4CA8-BF08-0DE963FECBF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60996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971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20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937809"/>
            <a:ext cx="3886200" cy="1000125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64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2019300" cy="3017309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1066800"/>
            <a:ext cx="2019300" cy="3017309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73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23409"/>
            <a:ext cx="2020094" cy="426508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449917"/>
            <a:ext cx="2020094" cy="2634192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1023409"/>
            <a:ext cx="2020888" cy="426508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449917"/>
            <a:ext cx="2020888" cy="2634192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831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735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34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2033"/>
            <a:ext cx="1504157" cy="774700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82034"/>
            <a:ext cx="2555875" cy="3902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956734"/>
            <a:ext cx="1504157" cy="3127375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0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059C9C-F6A7-D584-B41A-12F6BC40FE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EF26F7-485B-415D-B635-4C453E2C70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D6A963-AA63-E824-55DA-1A2AA0D50C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C2A08-5466-4C65-B3E7-8D91F7BBE7D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2328333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3200400"/>
            <a:ext cx="2743200" cy="3778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408517"/>
            <a:ext cx="2743200" cy="27432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3578225"/>
            <a:ext cx="2743200" cy="536575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2730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43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83092"/>
            <a:ext cx="10287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83092"/>
            <a:ext cx="30099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74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68CF8F-FFBB-C857-A63B-13848E30EB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5D8F2D-D938-3963-C1FE-FD54D6C69F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413865-417D-B5A6-4512-D7AB178E65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69C24-8FC9-4741-9E68-431C64D9987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7235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6F32D2-D199-12A8-9685-4A944BD993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04EF8D-4981-C7DD-DD0F-9BD102C8FF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E551A7-6D39-ED80-F6D4-93A4204D98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ADD86-D9FE-4876-B4F0-28D58A2620D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14513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D36387D-20D6-2B04-3828-C243DA75CE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DF64C85-EF67-09DA-637B-1FA9B38EBC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6C5DDA4-74CB-3490-9B5D-EEFEBC04E2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F78DE-B944-40AB-8166-7F31AC94856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4034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8715457-4BC9-78CD-B989-C58CB94DB6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45D303D-59D4-62E1-CE86-9905E746C3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BB7C842-D23E-D279-16C5-5064188A96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042A2-9B90-4638-8133-F3E8CC4597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2095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7107F7C-2358-D978-31E1-50C4C31054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CC4D747-939F-2987-96EF-75A4774C84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B01C23-2D6C-EA7C-7C24-3B95CDDC93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451B7-62C9-44EC-82E1-43E157DF7F1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871213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0CBA35-781E-B4F5-D953-96B3F97B02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63F764-EB5E-9C82-46DE-980F1914FD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260A88-5C70-0EC3-ACB2-A1A013A863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40B8B-7813-4566-9D3C-F2594F39D0E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923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B6DDEB-6BFC-0CB1-B60C-4EDBD9B67B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110330-FE7D-0B9F-1516-0DE5CE2DE3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1E7C6A-E65C-2E53-3F46-273E369A80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E082B-1D8F-4EC9-BD19-37EB7301F31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3846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E4722D5-FC45-79F6-A990-A107C7C3A3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E0253F-0C3C-DDDE-5986-26AB6CCF22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58EA757-FE48-DFB2-5F8C-E691B1700E1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0C1DB97-DABE-849E-571B-4710E0FDB5B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fr-FR" altLang="fr-F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82864C7-9638-08E6-F536-987198AE43F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642F002-7F86-48D2-8C2F-17DF1A5E553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6" r:id="rId10"/>
    <p:sldLayoutId id="2147483659" r:id="rId11"/>
  </p:sldLayoutIdLst>
  <p:transition>
    <p:cover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41148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4237567"/>
            <a:ext cx="10668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4237567"/>
            <a:ext cx="14478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4237567"/>
            <a:ext cx="10668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89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54E86F7-6355-052B-F828-5122918336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492896"/>
            <a:ext cx="7772400" cy="1143000"/>
          </a:xfrm>
        </p:spPr>
        <p:txBody>
          <a:bodyPr anchor="ctr"/>
          <a:lstStyle/>
          <a:p>
            <a:pPr eaLnBrk="1" hangingPunct="1"/>
            <a:r>
              <a:rPr lang="fr-FR" altLang="fr-FR" sz="4400" dirty="0">
                <a:latin typeface="Sansation" pitchFamily="2" charset="0"/>
              </a:rPr>
              <a:t>INTERVENTION DE L’INSTITUT R</a:t>
            </a:r>
            <a:r>
              <a:rPr lang="fr-FR" altLang="fr-FR" sz="4400" dirty="0">
                <a:latin typeface="Sansation" pitchFamily="2" charset="0"/>
                <a:cs typeface="Times New Roman" panose="02020603050405020304" pitchFamily="18" charset="0"/>
              </a:rPr>
              <a:t>É</a:t>
            </a:r>
            <a:r>
              <a:rPr lang="fr-FR" altLang="fr-FR" sz="4400" dirty="0">
                <a:latin typeface="Sansation" pitchFamily="2" charset="0"/>
              </a:rPr>
              <a:t>GIONAL DE FORMATION</a:t>
            </a:r>
          </a:p>
        </p:txBody>
      </p:sp>
      <p:pic>
        <p:nvPicPr>
          <p:cNvPr id="11267" name="Picture 5" descr="C:\Documents and Settings\olivierderuwez.AFIBEL\Bureau\Secrétariat Général\Logo FFBB.png">
            <a:extLst>
              <a:ext uri="{FF2B5EF4-FFF2-40B4-BE49-F238E27FC236}">
                <a16:creationId xmlns:a16="http://schemas.microsoft.com/office/drawing/2014/main" id="{78966AB2-7364-4A5D-8B2E-EE331F0F2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095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Image 4">
            <a:extLst>
              <a:ext uri="{FF2B5EF4-FFF2-40B4-BE49-F238E27FC236}">
                <a16:creationId xmlns:a16="http://schemas.microsoft.com/office/drawing/2014/main" id="{ACC4EE6D-120B-003E-DB59-7E9FE8B6A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8600"/>
            <a:ext cx="1158875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3">
            <a:extLst>
              <a:ext uri="{FF2B5EF4-FFF2-40B4-BE49-F238E27FC236}">
                <a16:creationId xmlns:a16="http://schemas.microsoft.com/office/drawing/2014/main" id="{0BF86690-CD3D-5406-BAD7-DBA1A16B5C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28700" y="4652963"/>
            <a:ext cx="7086600" cy="647700"/>
          </a:xfrm>
        </p:spPr>
        <p:txBody>
          <a:bodyPr/>
          <a:lstStyle/>
          <a:p>
            <a:pPr eaLnBrk="1" hangingPunct="1"/>
            <a:r>
              <a:rPr lang="fr-FR" altLang="fr-FR" sz="3200" dirty="0">
                <a:latin typeface="Sansation" pitchFamily="2" charset="0"/>
              </a:rPr>
              <a:t>Par Jean-Michel LY SIN CHENG, Olivier D’HALLUIN et Martin WEBER</a:t>
            </a:r>
          </a:p>
        </p:txBody>
      </p:sp>
    </p:spTree>
    <p:extLst>
      <p:ext uri="{BB962C8B-B14F-4D97-AF65-F5344CB8AC3E}">
        <p14:creationId xmlns:p14="http://schemas.microsoft.com/office/powerpoint/2010/main" val="902122687"/>
      </p:ext>
    </p:extLst>
  </p:cSld>
  <p:clrMapOvr>
    <a:masterClrMapping/>
  </p:clrMapOvr>
  <p:transition>
    <p:cover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21040-3C03-0F0F-C2CA-4B71ED9EA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95C0947-3BCD-9B66-E08A-92313547C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7482"/>
            <a:ext cx="9144000" cy="526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57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D1AF7-CD4D-B0FA-3D57-640F71ABA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0933B3-0890-6CEC-136A-3788EDE1C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9511"/>
            <a:ext cx="9144000" cy="519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48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88BEF-604E-5B8D-46F5-F4128DCD7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027BAA6-A594-4BEA-A441-B21F69042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7706"/>
            <a:ext cx="9144000" cy="506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85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315F6-8005-A555-908C-441CEDFD9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F53F4D-C6D1-A1D4-0DF3-6BA84C46E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8623"/>
            <a:ext cx="9144000" cy="508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78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7857710-7E29-FA80-6232-D650B9016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2916"/>
            <a:ext cx="9144000" cy="509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65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15FD763-07F1-50F6-A78E-D18DA1BF0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4219"/>
            <a:ext cx="9144000" cy="51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3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B373161-DEF9-C09E-6D56-744E3FCE0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4408"/>
            <a:ext cx="9144000" cy="506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99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5DABA-8D2B-B7DA-51E6-2CE282ADD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FE0326C-E07C-EE44-0B72-158EFB8A8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2991"/>
            <a:ext cx="9144000" cy="523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96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8A24D-53B0-A6F2-17B9-8693D8CFD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C36DA73-E6C1-C133-41BF-EEC9CF56A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0729"/>
            <a:ext cx="9144000" cy="545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16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65597-C1CC-0195-44A3-1C2403EB3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90515D6-BB93-414F-04C0-F48F9F0BF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3784"/>
            <a:ext cx="9144000" cy="521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7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BA8BE-1D76-D833-0914-6B57FF6A5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7C9AED1-2DD7-AB4E-C54C-6D694FF2A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50"/>
            <a:ext cx="91440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21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CC54CC96-5C03-F9B2-89B3-6D24C53BD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4561"/>
            <a:ext cx="9144000" cy="51088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dedff8b3-485c-43f3-bc1d-b64abf3087be}" enabled="0" method="" siteId="{dedff8b3-485c-43f3-bc1d-b64abf3087b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Affichage à l'écran (4:3)</PresentationFormat>
  <Paragraphs>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Sansation</vt:lpstr>
      <vt:lpstr>Times New Roman</vt:lpstr>
      <vt:lpstr>Modèle par défaut</vt:lpstr>
      <vt:lpstr>Office Theme</vt:lpstr>
      <vt:lpstr>INTERVENTION DE L’INSTITUT RÉGIONAL DE FORMATION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52èmes Journées Médicales  de la Fédération Française de Basket Ball</dc:title>
  <dc:creator>olivierderuwez</dc:creator>
  <cp:lastModifiedBy>Christelle DELAEY</cp:lastModifiedBy>
  <cp:revision>233</cp:revision>
  <dcterms:created xsi:type="dcterms:W3CDTF">2016-03-08T07:25:48Z</dcterms:created>
  <dcterms:modified xsi:type="dcterms:W3CDTF">2025-06-23T15:18:23Z</dcterms:modified>
</cp:coreProperties>
</file>